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1"/>
  </p:handoutMasterIdLst>
  <p:sldIdLst>
    <p:sldId id="256" r:id="rId3"/>
    <p:sldId id="257" r:id="rId4"/>
    <p:sldId id="260" r:id="rId5"/>
    <p:sldId id="258" r:id="rId7"/>
    <p:sldId id="265" r:id="rId8"/>
    <p:sldId id="267" r:id="rId9"/>
    <p:sldId id="266" r:id="rId10"/>
    <p:sldId id="264" r:id="rId11"/>
    <p:sldId id="263" r:id="rId12"/>
    <p:sldId id="261" r:id="rId13"/>
    <p:sldId id="274" r:id="rId14"/>
    <p:sldId id="273" r:id="rId15"/>
    <p:sldId id="277" r:id="rId16"/>
    <p:sldId id="275" r:id="rId17"/>
    <p:sldId id="276" r:id="rId18"/>
    <p:sldId id="259" r:id="rId19"/>
    <p:sldId id="262" r:id="rId20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Funpack_第一期封面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615" y="-8890"/>
            <a:ext cx="9192895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true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chemeClr val="accent4"/>
                </a:solidFill>
                <a:effectLst/>
              </a:rPr>
              <a:t>设计思路</a:t>
            </a:r>
            <a:endParaRPr lang="zh-CN" altLang="en-US" sz="4800">
              <a:solidFill>
                <a:schemeClr val="accent4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02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功能实现框图_0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020" y="2979420"/>
            <a:ext cx="6600825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PWM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144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功能实现框图_01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57020" y="2979420"/>
            <a:ext cx="6600825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功能实现框图_0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52575" y="2979420"/>
            <a:ext cx="908685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功能实现框图_0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552575" y="78740"/>
            <a:ext cx="9086850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/home/rudy/workspace/Projects/ODYSSEY-STM32MP157C/images/功能实现框图.png功能实现框图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52575" y="242570"/>
            <a:ext cx="9086850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true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chemeClr val="accent4"/>
                </a:solidFill>
                <a:effectLst/>
              </a:rPr>
              <a:t>功能演示</a:t>
            </a:r>
            <a:endParaRPr lang="zh-CN" altLang="en-US" sz="4800">
              <a:solidFill>
                <a:schemeClr val="accent4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03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true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chemeClr val="accent4"/>
                </a:solidFill>
                <a:effectLst/>
              </a:rPr>
              <a:t>硬件介绍</a:t>
            </a:r>
            <a:endParaRPr lang="zh-CN" altLang="en-US" sz="4800">
              <a:solidFill>
                <a:schemeClr val="accent4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01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布局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609600"/>
            <a:ext cx="8496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unpack_第一期00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467995"/>
            <a:ext cx="12194540" cy="59239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TM32MP1_软件开发包"/>
          <p:cNvPicPr>
            <a:picLocks noChangeAspect="true"/>
          </p:cNvPicPr>
          <p:nvPr/>
        </p:nvPicPr>
        <p:blipFill>
          <a:blip r:embed="rId1"/>
          <a:srcRect l="4245" t="25396" r="5703" b="9632"/>
          <a:stretch>
            <a:fillRect/>
          </a:stretch>
        </p:blipFill>
        <p:spPr>
          <a:xfrm>
            <a:off x="934085" y="1489075"/>
            <a:ext cx="10323830" cy="4112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unpack_第一期00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558165"/>
            <a:ext cx="12192000" cy="5743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unpack_第一期00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563880"/>
            <a:ext cx="12193905" cy="5732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TM32MP1应用领域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0" y="1323975"/>
            <a:ext cx="5676900" cy="4210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WPS 演示</Application>
  <PresentationFormat>宽屏</PresentationFormat>
  <Paragraphs>12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DejaVu Sans</vt:lpstr>
      <vt:lpstr>微软雅黑</vt:lpstr>
      <vt:lpstr>Droid Sans Fallback</vt:lpstr>
      <vt:lpstr>宋体</vt:lpstr>
      <vt:lpstr>Arial Unicode MS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rudy</dc:creator>
  <cp:lastModifiedBy>卢华东</cp:lastModifiedBy>
  <cp:revision>6</cp:revision>
  <dcterms:created xsi:type="dcterms:W3CDTF">2020-10-01T07:36:48Z</dcterms:created>
  <dcterms:modified xsi:type="dcterms:W3CDTF">2020-10-01T07:36:48Z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2052-11.1.0.9615</vt:lpwstr>
  </property>
</Properties>
</file>